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64" r:id="rId6"/>
    <p:sldId id="262" r:id="rId7"/>
    <p:sldId id="261" r:id="rId8"/>
    <p:sldId id="265" r:id="rId9"/>
    <p:sldId id="266" r:id="rId10"/>
    <p:sldId id="263" r:id="rId11"/>
    <p:sldId id="257" r:id="rId12"/>
    <p:sldId id="260" r:id="rId13"/>
    <p:sldId id="258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FF66"/>
    <a:srgbClr val="00CC66"/>
    <a:srgbClr val="00CC99"/>
    <a:srgbClr val="FF0066"/>
    <a:srgbClr val="FF3399"/>
    <a:srgbClr val="4F81B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122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E9143-5930-4549-9C7C-2CFC2A69A408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85434-E932-491B-AA2B-8F6B03F7C0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3" cstate="print"/>
          <a:srcRect r="50000"/>
          <a:stretch>
            <a:fillRect/>
          </a:stretch>
        </p:blipFill>
        <p:spPr bwMode="auto">
          <a:xfrm>
            <a:off x="-1371600" y="23622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73832" t="73333" r="20417" b="15556"/>
          <a:stretch>
            <a:fillRect/>
          </a:stretch>
        </p:blipFill>
        <p:spPr bwMode="auto">
          <a:xfrm>
            <a:off x="8077200" y="5715000"/>
            <a:ext cx="106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21667" t="77777" r="73815" b="15556"/>
          <a:stretch>
            <a:fillRect/>
          </a:stretch>
        </p:blipFill>
        <p:spPr bwMode="auto">
          <a:xfrm>
            <a:off x="228600" y="6172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3" cstate="print"/>
          <a:srcRect l="47500"/>
          <a:stretch>
            <a:fillRect/>
          </a:stretch>
        </p:blipFill>
        <p:spPr bwMode="auto">
          <a:xfrm>
            <a:off x="5943600" y="3124200"/>
            <a:ext cx="3758184" cy="5219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2050" name="Picture 2" descr="D:\stillpoint\Garden\phys\send\00-hadley-schematic-sm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038600"/>
            <a:ext cx="3429000" cy="2428875"/>
          </a:xfrm>
          <a:prstGeom prst="rect">
            <a:avLst/>
          </a:prstGeom>
          <a:noFill/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-685800"/>
            <a:ext cx="9144000" cy="6667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2050" name="Picture 2" descr="D:\stillpoint\Garden\phys\send\00-hadley-schematic-sm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685800"/>
            <a:ext cx="5486401" cy="3886200"/>
          </a:xfrm>
          <a:prstGeom prst="rect">
            <a:avLst/>
          </a:prstGeom>
          <a:noFill/>
        </p:spPr>
      </p:pic>
      <p:pic>
        <p:nvPicPr>
          <p:cNvPr id="4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sp>
        <p:nvSpPr>
          <p:cNvPr id="5" name="Curved Right Arrow 4"/>
          <p:cNvSpPr/>
          <p:nvPr/>
        </p:nvSpPr>
        <p:spPr>
          <a:xfrm>
            <a:off x="6477000" y="4191000"/>
            <a:ext cx="457200" cy="990600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391400" y="4343400"/>
            <a:ext cx="381000" cy="914400"/>
          </a:xfrm>
          <a:prstGeom prst="curvedLeftArrow">
            <a:avLst/>
          </a:prstGeom>
          <a:solidFill>
            <a:srgbClr val="FF0066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075" name="Picture 3" descr="D:\stillpoint\Garden\phys\send\00-hadley-schematic-sm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7235" y="-228600"/>
            <a:ext cx="4410635" cy="3124200"/>
          </a:xfrm>
          <a:prstGeom prst="rect">
            <a:avLst/>
          </a:prstGeom>
          <a:noFill/>
        </p:spPr>
      </p:pic>
      <p:pic>
        <p:nvPicPr>
          <p:cNvPr id="3076" name="Picture 4" descr="D:\stillpoint\Garden\phys\send\00-hadley-schematic-sm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-228600"/>
            <a:ext cx="4423896" cy="3133593"/>
          </a:xfrm>
          <a:prstGeom prst="rect">
            <a:avLst/>
          </a:prstGeom>
          <a:noFill/>
        </p:spPr>
      </p:pic>
      <p:pic>
        <p:nvPicPr>
          <p:cNvPr id="3078" name="Picture 6" descr="D:\stillpoint\Garden\phys\send\00-hadley-schematic-s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48001"/>
            <a:ext cx="4298844" cy="3048000"/>
          </a:xfrm>
          <a:prstGeom prst="rect">
            <a:avLst/>
          </a:prstGeom>
          <a:noFill/>
        </p:spPr>
      </p:pic>
      <p:pic>
        <p:nvPicPr>
          <p:cNvPr id="3077" name="Picture 5" descr="D:\stillpoint\Garden\phys\send\00-hadley-schematic-sm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-190498"/>
            <a:ext cx="8991600" cy="6369048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1371600" y="4038600"/>
            <a:ext cx="3701143" cy="1338943"/>
          </a:xfrm>
          <a:custGeom>
            <a:avLst/>
            <a:gdLst>
              <a:gd name="connsiteX0" fmla="*/ 3254829 w 3701143"/>
              <a:gd name="connsiteY0" fmla="*/ 772886 h 1338943"/>
              <a:gd name="connsiteX1" fmla="*/ 3341915 w 3701143"/>
              <a:gd name="connsiteY1" fmla="*/ 718457 h 1338943"/>
              <a:gd name="connsiteX2" fmla="*/ 3548743 w 3701143"/>
              <a:gd name="connsiteY2" fmla="*/ 718457 h 1338943"/>
              <a:gd name="connsiteX3" fmla="*/ 3701143 w 3701143"/>
              <a:gd name="connsiteY3" fmla="*/ 772886 h 1338943"/>
              <a:gd name="connsiteX4" fmla="*/ 3690257 w 3701143"/>
              <a:gd name="connsiteY4" fmla="*/ 936171 h 1338943"/>
              <a:gd name="connsiteX5" fmla="*/ 3646715 w 3701143"/>
              <a:gd name="connsiteY5" fmla="*/ 1077686 h 1338943"/>
              <a:gd name="connsiteX6" fmla="*/ 3483429 w 3701143"/>
              <a:gd name="connsiteY6" fmla="*/ 1208314 h 1338943"/>
              <a:gd name="connsiteX7" fmla="*/ 3037115 w 3701143"/>
              <a:gd name="connsiteY7" fmla="*/ 1328057 h 1338943"/>
              <a:gd name="connsiteX8" fmla="*/ 2525486 w 3701143"/>
              <a:gd name="connsiteY8" fmla="*/ 1338943 h 1338943"/>
              <a:gd name="connsiteX9" fmla="*/ 1698172 w 3701143"/>
              <a:gd name="connsiteY9" fmla="*/ 1186543 h 1338943"/>
              <a:gd name="connsiteX10" fmla="*/ 1219200 w 3701143"/>
              <a:gd name="connsiteY10" fmla="*/ 1034143 h 1338943"/>
              <a:gd name="connsiteX11" fmla="*/ 685800 w 3701143"/>
              <a:gd name="connsiteY11" fmla="*/ 772886 h 1338943"/>
              <a:gd name="connsiteX12" fmla="*/ 152400 w 3701143"/>
              <a:gd name="connsiteY12" fmla="*/ 489857 h 1338943"/>
              <a:gd name="connsiteX13" fmla="*/ 54429 w 3701143"/>
              <a:gd name="connsiteY13" fmla="*/ 391886 h 1338943"/>
              <a:gd name="connsiteX14" fmla="*/ 0 w 3701143"/>
              <a:gd name="connsiteY14" fmla="*/ 185057 h 1338943"/>
              <a:gd name="connsiteX15" fmla="*/ 0 w 3701143"/>
              <a:gd name="connsiteY15" fmla="*/ 87086 h 1338943"/>
              <a:gd name="connsiteX16" fmla="*/ 0 w 3701143"/>
              <a:gd name="connsiteY16" fmla="*/ 0 h 1338943"/>
              <a:gd name="connsiteX17" fmla="*/ 76200 w 3701143"/>
              <a:gd name="connsiteY17" fmla="*/ 97971 h 1338943"/>
              <a:gd name="connsiteX18" fmla="*/ 141515 w 3701143"/>
              <a:gd name="connsiteY18" fmla="*/ 261257 h 1338943"/>
              <a:gd name="connsiteX19" fmla="*/ 228600 w 3701143"/>
              <a:gd name="connsiteY19" fmla="*/ 381000 h 1338943"/>
              <a:gd name="connsiteX20" fmla="*/ 533400 w 3701143"/>
              <a:gd name="connsiteY20" fmla="*/ 522514 h 1338943"/>
              <a:gd name="connsiteX21" fmla="*/ 827315 w 3701143"/>
              <a:gd name="connsiteY21" fmla="*/ 598714 h 1338943"/>
              <a:gd name="connsiteX22" fmla="*/ 1404257 w 3701143"/>
              <a:gd name="connsiteY22" fmla="*/ 718457 h 1338943"/>
              <a:gd name="connsiteX23" fmla="*/ 2133600 w 3701143"/>
              <a:gd name="connsiteY23" fmla="*/ 805543 h 1338943"/>
              <a:gd name="connsiteX24" fmla="*/ 2993572 w 3701143"/>
              <a:gd name="connsiteY24" fmla="*/ 740229 h 1338943"/>
              <a:gd name="connsiteX25" fmla="*/ 3320143 w 3701143"/>
              <a:gd name="connsiteY25" fmla="*/ 729343 h 1338943"/>
              <a:gd name="connsiteX26" fmla="*/ 3396343 w 3701143"/>
              <a:gd name="connsiteY26" fmla="*/ 729343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1143" h="1338943">
                <a:moveTo>
                  <a:pt x="3254829" y="772886"/>
                </a:moveTo>
                <a:lnTo>
                  <a:pt x="3341915" y="718457"/>
                </a:lnTo>
                <a:lnTo>
                  <a:pt x="3548743" y="718457"/>
                </a:lnTo>
                <a:lnTo>
                  <a:pt x="3701143" y="772886"/>
                </a:lnTo>
                <a:lnTo>
                  <a:pt x="3690257" y="936171"/>
                </a:lnTo>
                <a:lnTo>
                  <a:pt x="3646715" y="1077686"/>
                </a:lnTo>
                <a:lnTo>
                  <a:pt x="3483429" y="1208314"/>
                </a:lnTo>
                <a:lnTo>
                  <a:pt x="3037115" y="1328057"/>
                </a:lnTo>
                <a:lnTo>
                  <a:pt x="2525486" y="1338943"/>
                </a:lnTo>
                <a:lnTo>
                  <a:pt x="1698172" y="1186543"/>
                </a:lnTo>
                <a:lnTo>
                  <a:pt x="1219200" y="1034143"/>
                </a:lnTo>
                <a:lnTo>
                  <a:pt x="685800" y="772886"/>
                </a:lnTo>
                <a:lnTo>
                  <a:pt x="152400" y="489857"/>
                </a:lnTo>
                <a:lnTo>
                  <a:pt x="54429" y="391886"/>
                </a:lnTo>
                <a:lnTo>
                  <a:pt x="0" y="185057"/>
                </a:lnTo>
                <a:lnTo>
                  <a:pt x="0" y="87086"/>
                </a:lnTo>
                <a:lnTo>
                  <a:pt x="0" y="0"/>
                </a:lnTo>
                <a:lnTo>
                  <a:pt x="76200" y="97971"/>
                </a:lnTo>
                <a:lnTo>
                  <a:pt x="141515" y="261257"/>
                </a:lnTo>
                <a:lnTo>
                  <a:pt x="228600" y="381000"/>
                </a:lnTo>
                <a:lnTo>
                  <a:pt x="533400" y="522514"/>
                </a:lnTo>
                <a:lnTo>
                  <a:pt x="827315" y="598714"/>
                </a:lnTo>
                <a:lnTo>
                  <a:pt x="1404257" y="718457"/>
                </a:lnTo>
                <a:lnTo>
                  <a:pt x="2133600" y="805543"/>
                </a:lnTo>
                <a:lnTo>
                  <a:pt x="2993572" y="740229"/>
                </a:lnTo>
                <a:lnTo>
                  <a:pt x="3320143" y="729343"/>
                </a:lnTo>
                <a:lnTo>
                  <a:pt x="3396343" y="729343"/>
                </a:lnTo>
              </a:path>
            </a:pathLst>
          </a:cu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  <a:alpha val="44000"/>
                </a:srgbClr>
              </a:gs>
              <a:gs pos="100000">
                <a:srgbClr val="FF3399">
                  <a:shade val="100000"/>
                  <a:satMod val="115000"/>
                  <a:alpha val="18000"/>
                </a:srgbClr>
              </a:gs>
            </a:gsLst>
            <a:lin ang="8100000" scaled="1"/>
            <a:tileRect/>
          </a:gradFill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20574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67400" y="1905000"/>
            <a:ext cx="2286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22098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00800" y="23622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25146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72200" y="26670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33950" y="2809875"/>
            <a:ext cx="1109663" cy="357188"/>
          </a:xfrm>
          <a:custGeom>
            <a:avLst/>
            <a:gdLst>
              <a:gd name="connsiteX0" fmla="*/ 0 w 1109663"/>
              <a:gd name="connsiteY0" fmla="*/ 285750 h 357188"/>
              <a:gd name="connsiteX1" fmla="*/ 4763 w 1109663"/>
              <a:gd name="connsiteY1" fmla="*/ 357188 h 357188"/>
              <a:gd name="connsiteX2" fmla="*/ 200025 w 1109663"/>
              <a:gd name="connsiteY2" fmla="*/ 357188 h 357188"/>
              <a:gd name="connsiteX3" fmla="*/ 371475 w 1109663"/>
              <a:gd name="connsiteY3" fmla="*/ 338138 h 357188"/>
              <a:gd name="connsiteX4" fmla="*/ 523875 w 1109663"/>
              <a:gd name="connsiteY4" fmla="*/ 304800 h 357188"/>
              <a:gd name="connsiteX5" fmla="*/ 685800 w 1109663"/>
              <a:gd name="connsiteY5" fmla="*/ 271463 h 357188"/>
              <a:gd name="connsiteX6" fmla="*/ 838200 w 1109663"/>
              <a:gd name="connsiteY6" fmla="*/ 214313 h 357188"/>
              <a:gd name="connsiteX7" fmla="*/ 957263 w 1109663"/>
              <a:gd name="connsiteY7" fmla="*/ 166688 h 357188"/>
              <a:gd name="connsiteX8" fmla="*/ 957263 w 1109663"/>
              <a:gd name="connsiteY8" fmla="*/ 166688 h 357188"/>
              <a:gd name="connsiteX9" fmla="*/ 981075 w 1109663"/>
              <a:gd name="connsiteY9" fmla="*/ 200025 h 357188"/>
              <a:gd name="connsiteX10" fmla="*/ 1109663 w 1109663"/>
              <a:gd name="connsiteY10" fmla="*/ 66675 h 357188"/>
              <a:gd name="connsiteX11" fmla="*/ 957263 w 1109663"/>
              <a:gd name="connsiteY11" fmla="*/ 0 h 357188"/>
              <a:gd name="connsiteX12" fmla="*/ 947738 w 1109663"/>
              <a:gd name="connsiteY12" fmla="*/ 52388 h 357188"/>
              <a:gd name="connsiteX13" fmla="*/ 947738 w 1109663"/>
              <a:gd name="connsiteY13" fmla="*/ 52388 h 357188"/>
              <a:gd name="connsiteX14" fmla="*/ 947738 w 1109663"/>
              <a:gd name="connsiteY14" fmla="*/ 52388 h 357188"/>
              <a:gd name="connsiteX15" fmla="*/ 890588 w 1109663"/>
              <a:gd name="connsiteY15" fmla="*/ 95250 h 357188"/>
              <a:gd name="connsiteX16" fmla="*/ 804863 w 1109663"/>
              <a:gd name="connsiteY16" fmla="*/ 123825 h 357188"/>
              <a:gd name="connsiteX17" fmla="*/ 685800 w 1109663"/>
              <a:gd name="connsiteY17" fmla="*/ 166688 h 357188"/>
              <a:gd name="connsiteX18" fmla="*/ 571500 w 1109663"/>
              <a:gd name="connsiteY18" fmla="*/ 190500 h 357188"/>
              <a:gd name="connsiteX19" fmla="*/ 414338 w 1109663"/>
              <a:gd name="connsiteY19" fmla="*/ 223838 h 357188"/>
              <a:gd name="connsiteX20" fmla="*/ 266700 w 1109663"/>
              <a:gd name="connsiteY20" fmla="*/ 247650 h 357188"/>
              <a:gd name="connsiteX21" fmla="*/ 123825 w 1109663"/>
              <a:gd name="connsiteY21" fmla="*/ 257175 h 357188"/>
              <a:gd name="connsiteX22" fmla="*/ 0 w 1109663"/>
              <a:gd name="connsiteY22" fmla="*/ 28575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663" h="357188">
                <a:moveTo>
                  <a:pt x="0" y="285750"/>
                </a:moveTo>
                <a:lnTo>
                  <a:pt x="4763" y="357188"/>
                </a:lnTo>
                <a:lnTo>
                  <a:pt x="200025" y="357188"/>
                </a:lnTo>
                <a:lnTo>
                  <a:pt x="371475" y="338138"/>
                </a:lnTo>
                <a:lnTo>
                  <a:pt x="523875" y="304800"/>
                </a:lnTo>
                <a:lnTo>
                  <a:pt x="685800" y="271463"/>
                </a:lnTo>
                <a:lnTo>
                  <a:pt x="838200" y="214313"/>
                </a:lnTo>
                <a:lnTo>
                  <a:pt x="957263" y="166688"/>
                </a:lnTo>
                <a:lnTo>
                  <a:pt x="957263" y="166688"/>
                </a:lnTo>
                <a:lnTo>
                  <a:pt x="981075" y="200025"/>
                </a:lnTo>
                <a:lnTo>
                  <a:pt x="1109663" y="66675"/>
                </a:lnTo>
                <a:lnTo>
                  <a:pt x="957263" y="0"/>
                </a:lnTo>
                <a:lnTo>
                  <a:pt x="947738" y="52388"/>
                </a:lnTo>
                <a:lnTo>
                  <a:pt x="947738" y="52388"/>
                </a:lnTo>
                <a:lnTo>
                  <a:pt x="947738" y="52388"/>
                </a:lnTo>
                <a:lnTo>
                  <a:pt x="890588" y="95250"/>
                </a:lnTo>
                <a:lnTo>
                  <a:pt x="804863" y="123825"/>
                </a:lnTo>
                <a:lnTo>
                  <a:pt x="685800" y="166688"/>
                </a:lnTo>
                <a:lnTo>
                  <a:pt x="571500" y="190500"/>
                </a:lnTo>
                <a:lnTo>
                  <a:pt x="414338" y="223838"/>
                </a:lnTo>
                <a:lnTo>
                  <a:pt x="266700" y="247650"/>
                </a:lnTo>
                <a:lnTo>
                  <a:pt x="123825" y="257175"/>
                </a:lnTo>
                <a:lnTo>
                  <a:pt x="0" y="2857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310063" y="4667250"/>
            <a:ext cx="557212" cy="195263"/>
          </a:xfrm>
          <a:custGeom>
            <a:avLst/>
            <a:gdLst>
              <a:gd name="connsiteX0" fmla="*/ 538162 w 557212"/>
              <a:gd name="connsiteY0" fmla="*/ 161925 h 195263"/>
              <a:gd name="connsiteX1" fmla="*/ 557212 w 557212"/>
              <a:gd name="connsiteY1" fmla="*/ 66675 h 195263"/>
              <a:gd name="connsiteX2" fmla="*/ 357187 w 557212"/>
              <a:gd name="connsiteY2" fmla="*/ 57150 h 195263"/>
              <a:gd name="connsiteX3" fmla="*/ 166687 w 557212"/>
              <a:gd name="connsiteY3" fmla="*/ 57150 h 195263"/>
              <a:gd name="connsiteX4" fmla="*/ 123825 w 557212"/>
              <a:gd name="connsiteY4" fmla="*/ 42863 h 195263"/>
              <a:gd name="connsiteX5" fmla="*/ 109537 w 557212"/>
              <a:gd name="connsiteY5" fmla="*/ 0 h 195263"/>
              <a:gd name="connsiteX6" fmla="*/ 0 w 557212"/>
              <a:gd name="connsiteY6" fmla="*/ 100013 h 195263"/>
              <a:gd name="connsiteX7" fmla="*/ 119062 w 557212"/>
              <a:gd name="connsiteY7" fmla="*/ 195263 h 195263"/>
              <a:gd name="connsiteX8" fmla="*/ 128587 w 557212"/>
              <a:gd name="connsiteY8" fmla="*/ 142875 h 195263"/>
              <a:gd name="connsiteX9" fmla="*/ 266700 w 557212"/>
              <a:gd name="connsiteY9" fmla="*/ 152400 h 195263"/>
              <a:gd name="connsiteX10" fmla="*/ 452437 w 557212"/>
              <a:gd name="connsiteY10" fmla="*/ 152400 h 195263"/>
              <a:gd name="connsiteX11" fmla="*/ 538162 w 557212"/>
              <a:gd name="connsiteY11" fmla="*/ 161925 h 1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212" h="195263">
                <a:moveTo>
                  <a:pt x="538162" y="161925"/>
                </a:moveTo>
                <a:lnTo>
                  <a:pt x="557212" y="66675"/>
                </a:lnTo>
                <a:lnTo>
                  <a:pt x="357187" y="57150"/>
                </a:lnTo>
                <a:lnTo>
                  <a:pt x="166687" y="57150"/>
                </a:lnTo>
                <a:lnTo>
                  <a:pt x="123825" y="42863"/>
                </a:lnTo>
                <a:lnTo>
                  <a:pt x="109537" y="0"/>
                </a:lnTo>
                <a:lnTo>
                  <a:pt x="0" y="100013"/>
                </a:lnTo>
                <a:lnTo>
                  <a:pt x="119062" y="195263"/>
                </a:lnTo>
                <a:lnTo>
                  <a:pt x="128587" y="142875"/>
                </a:lnTo>
                <a:lnTo>
                  <a:pt x="266700" y="152400"/>
                </a:lnTo>
                <a:lnTo>
                  <a:pt x="452437" y="152400"/>
                </a:lnTo>
                <a:lnTo>
                  <a:pt x="538162" y="161925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7" cstate="print"/>
          <a:srcRect l="11667" t="37601" r="59167" b="34198"/>
          <a:stretch>
            <a:fillRect/>
          </a:stretch>
        </p:blipFill>
        <p:spPr bwMode="auto">
          <a:xfrm>
            <a:off x="1219200" y="2133600"/>
            <a:ext cx="2667000" cy="1828800"/>
          </a:xfrm>
          <a:prstGeom prst="rect">
            <a:avLst/>
          </a:prstGeom>
          <a:noFill/>
        </p:spPr>
      </p:pic>
      <p:sp>
        <p:nvSpPr>
          <p:cNvPr id="20" name="Donut 19"/>
          <p:cNvSpPr/>
          <p:nvPr/>
        </p:nvSpPr>
        <p:spPr>
          <a:xfrm>
            <a:off x="2438400" y="2438400"/>
            <a:ext cx="381000" cy="381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2438400" y="3276600"/>
            <a:ext cx="381000" cy="381000"/>
          </a:xfrm>
          <a:prstGeom prst="donut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3429000" y="2438400"/>
            <a:ext cx="228600" cy="1371600"/>
          </a:xfrm>
          <a:prstGeom prst="downArrow">
            <a:avLst/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409699" y="2362200"/>
            <a:ext cx="266700" cy="1371600"/>
          </a:xfrm>
          <a:prstGeom prst="downArrow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1600200" y="3581400"/>
            <a:ext cx="1905000" cy="304800"/>
          </a:xfrm>
          <a:prstGeom prst="rightArrow">
            <a:avLst/>
          </a:prstGeom>
          <a:solidFill>
            <a:srgbClr val="333333">
              <a:alpha val="69804"/>
            </a:srgb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4098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"/>
            <a:ext cx="9144001" cy="64849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7170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677400" cy="6157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6146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 l="16421"/>
          <a:stretch>
            <a:fillRect/>
          </a:stretch>
        </p:blipFill>
        <p:spPr bwMode="auto">
          <a:xfrm>
            <a:off x="5181600" y="990600"/>
            <a:ext cx="6205420" cy="4724400"/>
          </a:xfrm>
          <a:prstGeom prst="rect">
            <a:avLst/>
          </a:prstGeom>
          <a:noFill/>
        </p:spPr>
      </p:pic>
      <p:pic>
        <p:nvPicPr>
          <p:cNvPr id="4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 l="9237" r="13790"/>
          <a:stretch>
            <a:fillRect/>
          </a:stretch>
        </p:blipFill>
        <p:spPr bwMode="auto">
          <a:xfrm flipH="1">
            <a:off x="-533400" y="990600"/>
            <a:ext cx="57150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1524000" y="838200"/>
            <a:ext cx="7620000" cy="4724400"/>
            <a:chOff x="1295400" y="990600"/>
            <a:chExt cx="7620000" cy="4724400"/>
          </a:xfrm>
        </p:grpSpPr>
        <p:pic>
          <p:nvPicPr>
            <p:cNvPr id="6146" name="Picture 2" descr="D:\stillpoint\Garden\phys\send\zonalH18.PNG"/>
            <p:cNvPicPr>
              <a:picLocks noChangeAspect="1" noChangeArrowheads="1"/>
            </p:cNvPicPr>
            <p:nvPr/>
          </p:nvPicPr>
          <p:blipFill>
            <a:blip r:embed="rId3" cstate="print"/>
            <a:srcRect l="9237" r="39447"/>
            <a:stretch>
              <a:fillRect/>
            </a:stretch>
          </p:blipFill>
          <p:spPr bwMode="auto">
            <a:xfrm>
              <a:off x="5105400" y="990600"/>
              <a:ext cx="3810000" cy="4724400"/>
            </a:xfrm>
            <a:prstGeom prst="rect">
              <a:avLst/>
            </a:prstGeom>
            <a:noFill/>
          </p:spPr>
        </p:pic>
        <p:pic>
          <p:nvPicPr>
            <p:cNvPr id="4" name="Picture 2" descr="D:\stillpoint\Garden\phys\send\zonalH18.PNG"/>
            <p:cNvPicPr>
              <a:picLocks noChangeAspect="1" noChangeArrowheads="1"/>
            </p:cNvPicPr>
            <p:nvPr/>
          </p:nvPicPr>
          <p:blipFill>
            <a:blip r:embed="rId3" cstate="print"/>
            <a:srcRect l="9237" r="38421"/>
            <a:stretch>
              <a:fillRect/>
            </a:stretch>
          </p:blipFill>
          <p:spPr bwMode="auto">
            <a:xfrm flipH="1">
              <a:off x="1295400" y="990600"/>
              <a:ext cx="3886200" cy="4724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" name="Picture 6" descr="D:\stillpoint\Garden\phys\send\zonalH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3400" y="3581400"/>
            <a:ext cx="5638800" cy="4343400"/>
          </a:xfrm>
          <a:prstGeom prst="rect">
            <a:avLst/>
          </a:prstGeom>
          <a:noFill/>
        </p:spPr>
      </p:pic>
      <p:pic>
        <p:nvPicPr>
          <p:cNvPr id="4" name="Picture 8" descr="D:\stillpoint\Garden\phys\send\zonalH3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-609600"/>
            <a:ext cx="5638800" cy="4248150"/>
          </a:xfrm>
          <a:prstGeom prst="rect">
            <a:avLst/>
          </a:prstGeom>
          <a:noFill/>
        </p:spPr>
      </p:pic>
      <p:pic>
        <p:nvPicPr>
          <p:cNvPr id="5" name="Picture 9" descr="D:\stillpoint\Garden\phys\send\zonalH3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3581400"/>
            <a:ext cx="5667375" cy="4343400"/>
          </a:xfrm>
          <a:prstGeom prst="rect">
            <a:avLst/>
          </a:prstGeom>
          <a:noFill/>
        </p:spPr>
      </p:pic>
      <p:pic>
        <p:nvPicPr>
          <p:cNvPr id="6" name="Picture 4" descr="D:\stillpoint\Garden\phys\send\zonalH1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0" y="-838200"/>
            <a:ext cx="5667376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5123" name="Picture 3" descr="D:\stillpoint\Garden\phys\send\zonalH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133600"/>
            <a:ext cx="5638800" cy="2771775"/>
          </a:xfrm>
          <a:prstGeom prst="rect">
            <a:avLst/>
          </a:prstGeom>
          <a:noFill/>
        </p:spPr>
      </p:pic>
      <p:pic>
        <p:nvPicPr>
          <p:cNvPr id="5125" name="Picture 5" descr="D:\stillpoint\Garden\phys\send\zonalH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4400" y="0"/>
            <a:ext cx="7029451" cy="2057401"/>
          </a:xfrm>
          <a:prstGeom prst="rect">
            <a:avLst/>
          </a:prstGeom>
          <a:noFill/>
        </p:spPr>
      </p:pic>
      <p:pic>
        <p:nvPicPr>
          <p:cNvPr id="5127" name="Picture 7" descr="D:\stillpoint\Garden\phys\send\zonalH2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90600" y="1752600"/>
            <a:ext cx="7000876" cy="2800350"/>
          </a:xfrm>
          <a:prstGeom prst="rect">
            <a:avLst/>
          </a:prstGeom>
          <a:noFill/>
        </p:spPr>
      </p:pic>
      <p:pic>
        <p:nvPicPr>
          <p:cNvPr id="5130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90600" y="4419600"/>
            <a:ext cx="6810375" cy="2171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 r="50000"/>
          <a:stretch>
            <a:fillRect/>
          </a:stretch>
        </p:blipFill>
        <p:spPr bwMode="auto">
          <a:xfrm>
            <a:off x="-22860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914400"/>
            <a:ext cx="6810375" cy="2171700"/>
          </a:xfrm>
          <a:prstGeom prst="rect">
            <a:avLst/>
          </a:prstGeom>
          <a:noFill/>
        </p:spPr>
      </p:pic>
      <p:cxnSp>
        <p:nvCxnSpPr>
          <p:cNvPr id="9" name="Elbow Connector 8"/>
          <p:cNvCxnSpPr/>
          <p:nvPr/>
        </p:nvCxnSpPr>
        <p:spPr>
          <a:xfrm rot="10800000" flipV="1">
            <a:off x="1676400" y="2743200"/>
            <a:ext cx="3200400" cy="2438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Quad Arrow 11"/>
          <p:cNvSpPr/>
          <p:nvPr/>
        </p:nvSpPr>
        <p:spPr>
          <a:xfrm rot="19311418">
            <a:off x="367946" y="4863746"/>
            <a:ext cx="1066800" cy="1066800"/>
          </a:xfrm>
          <a:prstGeom prst="quadArrow">
            <a:avLst/>
          </a:prstGeom>
          <a:noFill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r="50000"/>
          <a:stretch>
            <a:fillRect/>
          </a:stretch>
        </p:blipFill>
        <p:spPr bwMode="auto">
          <a:xfrm>
            <a:off x="-22860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914400"/>
            <a:ext cx="6810375" cy="2171700"/>
          </a:xfrm>
          <a:prstGeom prst="rect">
            <a:avLst/>
          </a:prstGeom>
          <a:noFill/>
        </p:spPr>
      </p:pic>
      <p:sp>
        <p:nvSpPr>
          <p:cNvPr id="10" name="Curved Right Arrow 9"/>
          <p:cNvSpPr/>
          <p:nvPr/>
        </p:nvSpPr>
        <p:spPr>
          <a:xfrm>
            <a:off x="6477000" y="4191000"/>
            <a:ext cx="457200" cy="990600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7391400" y="4343400"/>
            <a:ext cx="381000" cy="914400"/>
          </a:xfrm>
          <a:prstGeom prst="curvedLeftArrow">
            <a:avLst/>
          </a:prstGeom>
          <a:solidFill>
            <a:srgbClr val="FF0066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76200" y="5257800"/>
            <a:ext cx="1208635" cy="783786"/>
            <a:chOff x="242715" y="5332201"/>
            <a:chExt cx="1208635" cy="783786"/>
          </a:xfrm>
        </p:grpSpPr>
        <p:sp>
          <p:nvSpPr>
            <p:cNvPr id="14" name="Left Arrow 13"/>
            <p:cNvSpPr/>
            <p:nvPr/>
          </p:nvSpPr>
          <p:spPr>
            <a:xfrm rot="19252603">
              <a:off x="335144" y="5722551"/>
              <a:ext cx="1085390" cy="381000"/>
            </a:xfrm>
            <a:prstGeom prst="leftArrow">
              <a:avLst/>
            </a:prstGeom>
            <a:solidFill>
              <a:srgbClr val="FF0066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438130">
              <a:off x="242715" y="5348232"/>
              <a:ext cx="1208635" cy="381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uad Arrow 11"/>
            <p:cNvSpPr/>
            <p:nvPr/>
          </p:nvSpPr>
          <p:spPr>
            <a:xfrm rot="19608455">
              <a:off x="447115" y="5332201"/>
              <a:ext cx="783786" cy="783786"/>
            </a:xfrm>
            <a:prstGeom prst="quadArrow">
              <a:avLst/>
            </a:prstGeom>
            <a:noFill/>
            <a:ln>
              <a:solidFill>
                <a:schemeClr val="bg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r="50000"/>
          <a:stretch>
            <a:fillRect/>
          </a:stretch>
        </p:blipFill>
        <p:spPr bwMode="auto">
          <a:xfrm>
            <a:off x="-16764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048000"/>
            <a:ext cx="6810375" cy="2171700"/>
          </a:xfrm>
          <a:prstGeom prst="rect">
            <a:avLst/>
          </a:prstGeom>
          <a:noFill/>
        </p:spPr>
      </p:pic>
      <p:grpSp>
        <p:nvGrpSpPr>
          <p:cNvPr id="2" name="Group 16"/>
          <p:cNvGrpSpPr/>
          <p:nvPr/>
        </p:nvGrpSpPr>
        <p:grpSpPr>
          <a:xfrm>
            <a:off x="533400" y="5257800"/>
            <a:ext cx="1208635" cy="783786"/>
            <a:chOff x="242715" y="5332201"/>
            <a:chExt cx="1208635" cy="783786"/>
          </a:xfrm>
        </p:grpSpPr>
        <p:sp>
          <p:nvSpPr>
            <p:cNvPr id="14" name="Left Arrow 13"/>
            <p:cNvSpPr/>
            <p:nvPr/>
          </p:nvSpPr>
          <p:spPr>
            <a:xfrm rot="19252603">
              <a:off x="335144" y="5722551"/>
              <a:ext cx="1085390" cy="381000"/>
            </a:xfrm>
            <a:prstGeom prst="leftArrow">
              <a:avLst/>
            </a:prstGeom>
            <a:solidFill>
              <a:srgbClr val="FF0066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438130">
              <a:off x="242715" y="5348232"/>
              <a:ext cx="1208635" cy="381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uad Arrow 11"/>
            <p:cNvSpPr/>
            <p:nvPr/>
          </p:nvSpPr>
          <p:spPr>
            <a:xfrm rot="19608455">
              <a:off x="447115" y="5332201"/>
              <a:ext cx="783786" cy="783786"/>
            </a:xfrm>
            <a:prstGeom prst="quadArrow">
              <a:avLst/>
            </a:prstGeom>
            <a:noFill/>
            <a:ln>
              <a:solidFill>
                <a:schemeClr val="bg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20028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BLACK EDITION - tum0r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build</dc:creator>
  <cp:lastModifiedBy>build</cp:lastModifiedBy>
  <cp:revision>1111</cp:revision>
  <dcterms:created xsi:type="dcterms:W3CDTF">2014-09-18T18:02:14Z</dcterms:created>
  <dcterms:modified xsi:type="dcterms:W3CDTF">2014-10-02T15:51:14Z</dcterms:modified>
</cp:coreProperties>
</file>